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3"/>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452" r:id="rId171"/>
    <p:sldId id="1060" r:id="rId172"/>
    <p:sldId id="1347" r:id="rId173"/>
    <p:sldId id="1061" r:id="rId174"/>
    <p:sldId id="1063" r:id="rId175"/>
    <p:sldId id="1064" r:id="rId176"/>
    <p:sldId id="1066" r:id="rId177"/>
    <p:sldId id="1067" r:id="rId178"/>
    <p:sldId id="1068" r:id="rId179"/>
    <p:sldId id="1069" r:id="rId180"/>
    <p:sldId id="1070" r:id="rId181"/>
    <p:sldId id="1449"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9" r:id="rId198"/>
    <p:sldId id="1090" r:id="rId199"/>
    <p:sldId id="1091" r:id="rId200"/>
    <p:sldId id="1092" r:id="rId201"/>
    <p:sldId id="1093" r:id="rId202"/>
    <p:sldId id="1095" r:id="rId203"/>
    <p:sldId id="1096" r:id="rId204"/>
    <p:sldId id="1097" r:id="rId205"/>
    <p:sldId id="1428" r:id="rId206"/>
    <p:sldId id="1098" r:id="rId207"/>
    <p:sldId id="1099" r:id="rId208"/>
    <p:sldId id="1418" r:id="rId209"/>
    <p:sldId id="1102" r:id="rId210"/>
    <p:sldId id="1103" r:id="rId211"/>
    <p:sldId id="1104" r:id="rId212"/>
    <p:sldId id="1105" r:id="rId213"/>
    <p:sldId id="1419" r:id="rId214"/>
    <p:sldId id="1106" r:id="rId215"/>
    <p:sldId id="1107" r:id="rId216"/>
    <p:sldId id="1108" r:id="rId217"/>
    <p:sldId id="1109" r:id="rId218"/>
    <p:sldId id="1110" r:id="rId219"/>
    <p:sldId id="1111" r:id="rId220"/>
    <p:sldId id="1354" r:id="rId221"/>
    <p:sldId id="1429" r:id="rId222"/>
    <p:sldId id="1430" r:id="rId223"/>
    <p:sldId id="1113" r:id="rId224"/>
    <p:sldId id="1114" r:id="rId225"/>
    <p:sldId id="1115" r:id="rId226"/>
    <p:sldId id="1116" r:id="rId227"/>
    <p:sldId id="1117" r:id="rId228"/>
    <p:sldId id="1420" r:id="rId229"/>
    <p:sldId id="1119" r:id="rId230"/>
    <p:sldId id="1120" r:id="rId231"/>
    <p:sldId id="1124" r:id="rId232"/>
    <p:sldId id="1121" r:id="rId233"/>
    <p:sldId id="1122" r:id="rId234"/>
    <p:sldId id="1123"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59" r:id="rId258"/>
    <p:sldId id="1309" r:id="rId259"/>
    <p:sldId id="1310" r:id="rId260"/>
    <p:sldId id="1312" r:id="rId261"/>
    <p:sldId id="1313" r:id="rId262"/>
    <p:sldId id="1314" r:id="rId263"/>
    <p:sldId id="1360" r:id="rId264"/>
    <p:sldId id="1362" r:id="rId265"/>
    <p:sldId id="1363" r:id="rId266"/>
    <p:sldId id="1364" r:id="rId267"/>
    <p:sldId id="1361" r:id="rId268"/>
    <p:sldId id="1421" r:id="rId269"/>
    <p:sldId id="1450" r:id="rId270"/>
    <p:sldId id="1315" r:id="rId271"/>
    <p:sldId id="1365" r:id="rId272"/>
    <p:sldId id="1434" r:id="rId273"/>
    <p:sldId id="1316" r:id="rId274"/>
    <p:sldId id="1366" r:id="rId275"/>
    <p:sldId id="1435" r:id="rId276"/>
    <p:sldId id="1367" r:id="rId277"/>
    <p:sldId id="1436" r:id="rId278"/>
    <p:sldId id="1369" r:id="rId279"/>
    <p:sldId id="1451" r:id="rId280"/>
    <p:sldId id="1374" r:id="rId281"/>
    <p:sldId id="1375" r:id="rId282"/>
    <p:sldId id="1376" r:id="rId283"/>
    <p:sldId id="1377" r:id="rId284"/>
    <p:sldId id="1378" r:id="rId285"/>
    <p:sldId id="1379" r:id="rId286"/>
    <p:sldId id="1139" r:id="rId287"/>
    <p:sldId id="1140" r:id="rId288"/>
    <p:sldId id="1317" r:id="rId289"/>
    <p:sldId id="1141" r:id="rId290"/>
    <p:sldId id="1318" r:id="rId291"/>
    <p:sldId id="1320" r:id="rId292"/>
    <p:sldId id="1319" r:id="rId293"/>
    <p:sldId id="1438" r:id="rId294"/>
    <p:sldId id="1439" r:id="rId295"/>
    <p:sldId id="1321" r:id="rId296"/>
    <p:sldId id="1322" r:id="rId297"/>
    <p:sldId id="1323" r:id="rId298"/>
    <p:sldId id="1299" r:id="rId299"/>
    <p:sldId id="1143" r:id="rId300"/>
    <p:sldId id="1144" r:id="rId301"/>
    <p:sldId id="1145" r:id="rId302"/>
    <p:sldId id="1146" r:id="rId303"/>
    <p:sldId id="1147" r:id="rId304"/>
    <p:sldId id="1148" r:id="rId305"/>
    <p:sldId id="1149" r:id="rId306"/>
    <p:sldId id="1150" r:id="rId307"/>
    <p:sldId id="1151" r:id="rId308"/>
    <p:sldId id="1153" r:id="rId309"/>
    <p:sldId id="1154" r:id="rId310"/>
    <p:sldId id="1155" r:id="rId311"/>
    <p:sldId id="1156" r:id="rId312"/>
    <p:sldId id="1157" r:id="rId313"/>
    <p:sldId id="1158" r:id="rId314"/>
    <p:sldId id="1159" r:id="rId315"/>
    <p:sldId id="1160" r:id="rId316"/>
    <p:sldId id="1161" r:id="rId317"/>
    <p:sldId id="1162" r:id="rId318"/>
    <p:sldId id="1163" r:id="rId319"/>
    <p:sldId id="1164" r:id="rId320"/>
    <p:sldId id="1165" r:id="rId321"/>
    <p:sldId id="1167" r:id="rId322"/>
    <p:sldId id="1168" r:id="rId323"/>
    <p:sldId id="1169" r:id="rId324"/>
    <p:sldId id="1170" r:id="rId325"/>
    <p:sldId id="1171" r:id="rId326"/>
    <p:sldId id="1172" r:id="rId327"/>
    <p:sldId id="1173" r:id="rId328"/>
    <p:sldId id="1174" r:id="rId329"/>
    <p:sldId id="1008" r:id="rId330"/>
    <p:sldId id="1239" r:id="rId331"/>
    <p:sldId id="1240" r:id="rId332"/>
    <p:sldId id="1241" r:id="rId333"/>
    <p:sldId id="1242" r:id="rId334"/>
    <p:sldId id="1243" r:id="rId335"/>
    <p:sldId id="1244" r:id="rId336"/>
    <p:sldId id="1245" r:id="rId337"/>
    <p:sldId id="1246" r:id="rId338"/>
    <p:sldId id="1247" r:id="rId339"/>
    <p:sldId id="1248" r:id="rId340"/>
    <p:sldId id="1249" r:id="rId341"/>
    <p:sldId id="1384" r:id="rId342"/>
    <p:sldId id="1382" r:id="rId343"/>
    <p:sldId id="1383" r:id="rId344"/>
    <p:sldId id="1385" r:id="rId345"/>
    <p:sldId id="1386" r:id="rId346"/>
    <p:sldId id="1387" r:id="rId347"/>
    <p:sldId id="1388" r:id="rId348"/>
    <p:sldId id="1389" r:id="rId349"/>
    <p:sldId id="1390" r:id="rId350"/>
    <p:sldId id="1391" r:id="rId351"/>
    <p:sldId id="1392" r:id="rId352"/>
    <p:sldId id="1393" r:id="rId353"/>
    <p:sldId id="1250" r:id="rId354"/>
    <p:sldId id="1251" r:id="rId355"/>
    <p:sldId id="1252" r:id="rId356"/>
    <p:sldId id="1253" r:id="rId357"/>
    <p:sldId id="1255" r:id="rId358"/>
    <p:sldId id="1394" r:id="rId359"/>
    <p:sldId id="1259" r:id="rId360"/>
    <p:sldId id="1260" r:id="rId361"/>
    <p:sldId id="1261" r:id="rId362"/>
    <p:sldId id="1262" r:id="rId363"/>
    <p:sldId id="1263" r:id="rId364"/>
    <p:sldId id="1264" r:id="rId365"/>
    <p:sldId id="1265" r:id="rId366"/>
    <p:sldId id="1395" r:id="rId367"/>
    <p:sldId id="1266" r:id="rId368"/>
    <p:sldId id="1267" r:id="rId369"/>
    <p:sldId id="1396" r:id="rId370"/>
    <p:sldId id="1397" r:id="rId371"/>
    <p:sldId id="1399" r:id="rId372"/>
    <p:sldId id="1400" r:id="rId373"/>
    <p:sldId id="1398" r:id="rId374"/>
    <p:sldId id="1401" r:id="rId375"/>
    <p:sldId id="1268" r:id="rId376"/>
    <p:sldId id="1269" r:id="rId377"/>
    <p:sldId id="1271" r:id="rId378"/>
    <p:sldId id="1272" r:id="rId379"/>
    <p:sldId id="1273" r:id="rId380"/>
    <p:sldId id="1274" r:id="rId381"/>
    <p:sldId id="1275" r:id="rId382"/>
    <p:sldId id="1276" r:id="rId383"/>
    <p:sldId id="1277" r:id="rId384"/>
    <p:sldId id="1278" r:id="rId385"/>
    <p:sldId id="1279" r:id="rId386"/>
    <p:sldId id="1280" r:id="rId387"/>
    <p:sldId id="1283" r:id="rId388"/>
    <p:sldId id="1284" r:id="rId389"/>
    <p:sldId id="1286" r:id="rId390"/>
    <p:sldId id="1287" r:id="rId391"/>
    <p:sldId id="1288" r:id="rId392"/>
  </p:sldIdLst>
  <p:sldSz cx="9906000" cy="6858000" type="A4"/>
  <p:notesSz cx="9928225" cy="6797675"/>
  <p:embeddedFontLst>
    <p:embeddedFont>
      <p:font typeface="Bradley Hand ITC" panose="03070402050302030203" pitchFamily="66" charset="0"/>
      <p:regular r:id="rId394"/>
    </p:embeddedFont>
    <p:embeddedFont>
      <p:font typeface="Calibri" panose="020F0502020204030204" pitchFamily="34" charset="0"/>
      <p:regular r:id="rId395"/>
      <p:bold r:id="rId396"/>
      <p:italic r:id="rId397"/>
      <p:boldItalic r:id="rId398"/>
    </p:embeddedFont>
    <p:embeddedFont>
      <p:font typeface="Calibri Light" panose="020F0302020204030204" pitchFamily="34" charset="0"/>
      <p:regular r:id="rId399"/>
      <p:italic r:id="rId400"/>
    </p:embeddedFont>
    <p:embeddedFont>
      <p:font typeface="Cambria Math" panose="02040503050406030204" pitchFamily="18" charset="0"/>
      <p:regular r:id="rId401"/>
    </p:embeddedFont>
    <p:embeddedFont>
      <p:font typeface="Candara" panose="020E0502030303020204" pitchFamily="34" charset="0"/>
      <p:regular r:id="rId402"/>
      <p:bold r:id="rId403"/>
      <p:italic r:id="rId404"/>
      <p:boldItalic r:id="rId405"/>
    </p:embeddedFont>
    <p:embeddedFont>
      <p:font typeface="Consolas" panose="020B0609020204030204" pitchFamily="49" charset="0"/>
      <p:regular r:id="rId406"/>
      <p:bold r:id="rId407"/>
      <p:italic r:id="rId408"/>
      <p:boldItalic r:id="rId409"/>
    </p:embeddedFont>
    <p:embeddedFont>
      <p:font typeface="LG스마트체2.0 Regular" panose="020B0600000101010101" pitchFamily="50" charset="-127"/>
      <p:regular r:id="rId410"/>
    </p:embeddedFont>
    <p:embeddedFont>
      <p:font typeface="고도 B" panose="02000503000000020004" pitchFamily="2" charset="-127"/>
      <p:regular r:id="rId411"/>
    </p:embeddedFont>
    <p:embeddedFont>
      <p:font typeface="고도 M" panose="02000503000000020004" pitchFamily="2" charset="-127"/>
      <p:regular r:id="rId412"/>
    </p:embeddedFont>
    <p:embeddedFont>
      <p:font typeface="나눔스퀘어 ExtraBold" panose="020B0600000101010101" pitchFamily="50" charset="-127"/>
      <p:bold r:id="rId413"/>
    </p:embeddedFont>
    <p:embeddedFont>
      <p:font typeface="맑은 고딕" panose="020B0503020000020004" pitchFamily="50" charset="-127"/>
      <p:regular r:id="rId414"/>
      <p:bold r:id="rId415"/>
    </p:embeddedFont>
    <p:embeddedFont>
      <p:font typeface="맑은 고딕" panose="020B0503020000020004" pitchFamily="50" charset="-127"/>
      <p:regular r:id="rId414"/>
      <p:bold r:id="rId4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9.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0.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6.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1.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font" Target="fonts/font22.fntdata"/><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3.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fntdata"/><Relationship Id="rId408" Type="http://schemas.openxmlformats.org/officeDocument/2006/relationships/font" Target="fonts/font15.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2.fntdata"/><Relationship Id="rId409" Type="http://schemas.openxmlformats.org/officeDocument/2006/relationships/font" Target="fonts/font1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3.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4.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8.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19.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5.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0.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2.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presProps" Target="pres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notesMaster" Target="notesMasters/notesMaster1.xml"/><Relationship Id="rId407" Type="http://schemas.openxmlformats.org/officeDocument/2006/relationships/font" Target="fonts/font14.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11/1/2022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58436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11/1/2022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37.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10.png"/><Relationship Id="rId5" Type="http://schemas.openxmlformats.org/officeDocument/2006/relationships/image" Target="../media/image2380.png"/><Relationship Id="rId10" Type="http://schemas.openxmlformats.org/officeDocument/2006/relationships/image" Target="../media/image2400.png"/><Relationship Id="rId4" Type="http://schemas.openxmlformats.org/officeDocument/2006/relationships/image" Target="../media/image239.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72.xml.rels><?xml version="1.0" encoding="UTF-8" standalone="yes"?>
<Relationships xmlns="http://schemas.openxmlformats.org/package/2006/relationships"><Relationship Id="rId3" Type="http://schemas.openxmlformats.org/officeDocument/2006/relationships/image" Target="../media/image2512.png"/><Relationship Id="rId7" Type="http://schemas.openxmlformats.org/officeDocument/2006/relationships/image" Target="../media/image2520.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0.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6.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8.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1.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2.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3.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4.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5.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7.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8.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8.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3.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3.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5.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60.svg"/><Relationship Id="rId11" Type="http://schemas.openxmlformats.org/officeDocument/2006/relationships/image" Target="../media/image99.pn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6.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0.png"/><Relationship Id="rId5" Type="http://schemas.openxmlformats.org/officeDocument/2006/relationships/image" Target="../media/image467.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7.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8.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8.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1.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19.jpe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7.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19.jpe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549.sv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6.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2.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3.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5.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2.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3.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4.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1.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5.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6.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7.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4.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8.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9.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6.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1.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2.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9.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3.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4.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1.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5.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6.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3.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7.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4.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8.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5.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9.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7.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1.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8.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2.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9.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3.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50.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4.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5.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6.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6.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9.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3.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861048"/>
            <a:ext cx="4464050" cy="1850312"/>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m:t>
                    </m:r>
                    <m:r>
                      <a:rPr lang="en-US" altLang="ko-KR" sz="1708" i="1" smtClean="0">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rPr>
                      <m:t>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2428870"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=&gt; ()</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52162" y="1257562"/>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947711"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289286"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19887" y="3001191"/>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21606" y="3001498"/>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395184" y="3047462"/>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9413" y="3030710"/>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0453" y="3648128"/>
                <a:ext cx="6093300" cy="2730363"/>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0453" y="3648128"/>
                <a:ext cx="6093300" cy="2730363"/>
              </a:xfrm>
              <a:prstGeom prst="rect">
                <a:avLst/>
              </a:prstGeom>
              <a:blipFill>
                <a:blip r:embed="rId4"/>
                <a:stretch>
                  <a:fillRect l="-700" t="-670" b="-2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6519388" y="4992342"/>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6519388" y="5474780"/>
            <a:ext cx="4092787"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,1)=&gt;(30,1)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33CC2AF-DA71-C9A8-060B-9505CD219991}"/>
              </a:ext>
            </a:extLst>
          </p:cNvPr>
          <p:cNvSpPr txBox="1"/>
          <p:nvPr/>
        </p:nvSpPr>
        <p:spPr>
          <a:xfrm>
            <a:off x="8121352" y="2628518"/>
            <a:ext cx="3097323" cy="369332"/>
          </a:xfrm>
          <a:prstGeom prst="rect">
            <a:avLst/>
          </a:prstGeom>
          <a:noFill/>
        </p:spPr>
        <p:txBody>
          <a:bodyPr wrap="none" rtlCol="0">
            <a:spAutoFit/>
          </a:bodyPr>
          <a:lstStyle/>
          <a:p>
            <a:pPr algn="l"/>
            <a:r>
              <a:rPr lang="en-US" altLang="ko-KR">
                <a:latin typeface="Consolas" panose="020B0609020204030204" pitchFamily="49" charset="0"/>
              </a:rPr>
              <a:t>(364,</a:t>
            </a:r>
            <a:r>
              <a:rPr lang="en-US" altLang="ko-KR">
                <a:solidFill>
                  <a:srgbClr val="FF0000"/>
                </a:solidFill>
                <a:latin typeface="Consolas" panose="020B0609020204030204" pitchFamily="49" charset="0"/>
              </a:rPr>
              <a:t>30</a:t>
            </a:r>
            <a:r>
              <a:rPr lang="en-US" altLang="ko-KR">
                <a:latin typeface="Consolas" panose="020B0609020204030204" pitchFamily="49" charset="0"/>
              </a:rPr>
              <a:t>)(</a:t>
            </a:r>
            <a:r>
              <a:rPr lang="en-US" altLang="ko-KR">
                <a:solidFill>
                  <a:srgbClr val="FF0000"/>
                </a:solidFill>
                <a:latin typeface="Consolas" panose="020B0609020204030204" pitchFamily="49" charset="0"/>
              </a:rPr>
              <a:t>30</a:t>
            </a:r>
            <a:r>
              <a:rPr lang="en-US" altLang="ko-KR">
                <a:latin typeface="Consolas" panose="020B0609020204030204" pitchFamily="49" charset="0"/>
              </a:rPr>
              <a:t>,1)=&gt;(364,1)</a:t>
            </a:r>
            <a:endParaRPr lang="ko-KR" altLang="en-US">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870FDBAA-0C78-2545-882B-92E284E60849}"/>
              </a:ext>
            </a:extLst>
          </p:cNvPr>
          <p:cNvCxnSpPr/>
          <p:nvPr/>
        </p:nvCxnSpPr>
        <p:spPr>
          <a:xfrm flipH="1">
            <a:off x="6933220" y="5337212"/>
            <a:ext cx="648072"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0A7BD21-32F3-C003-0DB3-1161FBA08261}"/>
              </a:ext>
            </a:extLst>
          </p:cNvPr>
          <p:cNvCxnSpPr>
            <a:cxnSpLocks/>
          </p:cNvCxnSpPr>
          <p:nvPr/>
        </p:nvCxnSpPr>
        <p:spPr>
          <a:xfrm>
            <a:off x="7002660" y="5357985"/>
            <a:ext cx="578632" cy="21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351413" cy="4378571"/>
              </a:xfrm>
              <a:prstGeom prst="rect">
                <a:avLst/>
              </a:prstGeom>
            </p:spPr>
            <p:txBody>
              <a:bodyPr wrap="none">
                <a:spAutoFit/>
              </a:bodyPr>
              <a:lstStyle/>
              <a:p>
                <a14:m>
                  <m:oMath xmlns:m="http://schemas.openxmlformats.org/officeDocument/2006/math">
                    <m:f>
                      <m:fPr>
                        <m:ctrlPr>
                          <a:rPr lang="en-US" altLang="ko-KR" sz="2200" i="1" smtClean="0">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𝑊</m:t>
                      </m:r>
                    </m:oMath>
                  </m:oMathPara>
                </a14:m>
                <a:endParaRPr lang="en-US" altLang="ko-KR" sz="2200" i="1">
                  <a:solidFill>
                    <a:srgbClr val="000000"/>
                  </a:solidFill>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r>
                      <a:rPr lang="en-US" altLang="ko-KR" sz="2200" b="0" i="1" smtClean="0">
                        <a:solidFill>
                          <a:srgbClr val="000000"/>
                        </a:solidFill>
                        <a:latin typeface="Cambria Math" panose="02040503050406030204" pitchFamily="18" charset="0"/>
                        <a:ea typeface="Cambria Math" panose="02040503050406030204" pitchFamily="18" charset="0"/>
                      </a:rPr>
                      <m:t>𝐸</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b="0" i="1" smtClean="0">
                            <a:solidFill>
                              <a:srgbClr val="000000"/>
                            </a:solidFill>
                            <a:latin typeface="Cambria Math" panose="02040503050406030204" pitchFamily="18" charset="0"/>
                            <a:ea typeface="Cambria Math" panose="02040503050406030204" pitchFamily="18" charset="0"/>
                          </a:rPr>
                          <m:t>𝑊</m:t>
                        </m:r>
                      </m:e>
                      <m:sup>
                        <m:r>
                          <a:rPr lang="en-US" altLang="ko-KR" sz="2200" i="1">
                            <a:solidFill>
                              <a:srgbClr val="000000"/>
                            </a:solidFill>
                            <a:latin typeface="Cambria Math" panose="02040503050406030204" pitchFamily="18" charset="0"/>
                            <a:ea typeface="Cambria Math" panose="02040503050406030204" pitchFamily="18" charset="0"/>
                          </a:rPr>
                          <m:t>𝑇</m:t>
                        </m:r>
                      </m:sup>
                    </m:sSup>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351413" cy="4378571"/>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X</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X</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W</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2D4D0E5C-4301-0C4D-C4EA-221C4F5DC81D}"/>
              </a:ext>
            </a:extLst>
          </p:cNvPr>
          <p:cNvSpPr txBox="1"/>
          <p:nvPr/>
        </p:nvSpPr>
        <p:spPr>
          <a:xfrm>
            <a:off x="2689561" y="3695836"/>
            <a:ext cx="4432624" cy="461665"/>
          </a:xfrm>
          <a:prstGeom prst="rect">
            <a:avLst/>
          </a:prstGeom>
          <a:noFill/>
        </p:spPr>
        <p:txBody>
          <a:bodyPr wrap="none" rtlCol="0">
            <a:spAutoFit/>
          </a:bodyPr>
          <a:lstStyle/>
          <a:p>
            <a:pPr algn="l"/>
            <a:r>
              <a:rPr lang="en-US" altLang="ko-KR" sz="2400">
                <a:latin typeface="Consolas" panose="020B0609020204030204" pitchFamily="49" charset="0"/>
              </a:rPr>
              <a:t>(364,</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,30) =&gt; (364,30)</a:t>
            </a:r>
            <a:endParaRPr lang="ko-KR" altLang="en-US" sz="2400">
              <a:latin typeface="Consolas" panose="020B0609020204030204" pitchFamily="49" charset="0"/>
            </a:endParaRPr>
          </a:p>
        </p:txBody>
      </p:sp>
      <p:sp>
        <p:nvSpPr>
          <p:cNvPr id="8" name="TextBox 7">
            <a:extLst>
              <a:ext uri="{FF2B5EF4-FFF2-40B4-BE49-F238E27FC236}">
                <a16:creationId xmlns:a16="http://schemas.microsoft.com/office/drawing/2014/main" id="{260044A1-E045-49CE-8FAE-616EA4DD1904}"/>
              </a:ext>
            </a:extLst>
          </p:cNvPr>
          <p:cNvSpPr txBox="1"/>
          <p:nvPr/>
        </p:nvSpPr>
        <p:spPr>
          <a:xfrm>
            <a:off x="3836876" y="3178437"/>
            <a:ext cx="1204176" cy="461665"/>
          </a:xfrm>
          <a:prstGeom prst="rect">
            <a:avLst/>
          </a:prstGeom>
          <a:noFill/>
        </p:spPr>
        <p:txBody>
          <a:bodyPr wrap="none" rtlCol="0">
            <a:spAutoFit/>
          </a:bodyPr>
          <a:lstStyle/>
          <a:p>
            <a:pPr algn="l"/>
            <a:r>
              <a:rPr lang="en-US" altLang="ko-KR" sz="2400">
                <a:latin typeface="Consolas" panose="020B0609020204030204" pitchFamily="49" charset="0"/>
              </a:rPr>
              <a:t>(30,1)</a:t>
            </a:r>
            <a:endParaRPr lang="ko-KR" altLang="en-US" sz="2400">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4FE221F7-AEB4-BE37-770B-250425EDD4F5}"/>
              </a:ext>
            </a:extLst>
          </p:cNvPr>
          <p:cNvCxnSpPr/>
          <p:nvPr/>
        </p:nvCxnSpPr>
        <p:spPr>
          <a:xfrm flipH="1">
            <a:off x="4268924" y="3537012"/>
            <a:ext cx="432048" cy="2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2F3B5B0-816F-6656-C0C4-122410FEC64F}"/>
              </a:ext>
            </a:extLst>
          </p:cNvPr>
          <p:cNvCxnSpPr>
            <a:cxnSpLocks/>
          </p:cNvCxnSpPr>
          <p:nvPr/>
        </p:nvCxnSpPr>
        <p:spPr>
          <a:xfrm>
            <a:off x="4318411" y="3550224"/>
            <a:ext cx="357634"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53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709057" y="3599113"/>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2210862"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  # ()</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4109169" y="917441"/>
                <a:ext cx="4965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⇒(364,1)+</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4109169" y="917441"/>
                <a:ext cx="4965655" cy="369332"/>
              </a:xfrm>
              <a:prstGeom prst="rect">
                <a:avLst/>
              </a:prstGeom>
              <a:blipFill>
                <a:blip r:embed="rId4"/>
                <a:stretch>
                  <a:fillRect r="-859"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73C2B3-E707-2C83-DE0E-257C327E88F5}"/>
                  </a:ext>
                </a:extLst>
              </p:cNvPr>
              <p:cNvSpPr txBox="1"/>
              <p:nvPr/>
            </p:nvSpPr>
            <p:spPr>
              <a:xfrm>
                <a:off x="7869324" y="555239"/>
                <a:ext cx="42639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B773C2B3-E707-2C83-DE0E-257C327E88F5}"/>
                  </a:ext>
                </a:extLst>
              </p:cNvPr>
              <p:cNvSpPr txBox="1">
                <a:spLocks noRot="1" noChangeAspect="1" noMove="1" noResize="1" noEditPoints="1" noAdjustHandles="1" noChangeArrowheads="1" noChangeShapeType="1" noTextEdit="1"/>
              </p:cNvSpPr>
              <p:nvPr/>
            </p:nvSpPr>
            <p:spPr>
              <a:xfrm>
                <a:off x="7869324" y="555239"/>
                <a:ext cx="426399" cy="369332"/>
              </a:xfrm>
              <a:prstGeom prst="rect">
                <a:avLst/>
              </a:prstGeom>
              <a:blipFill>
                <a:blip r:embed="rId5"/>
                <a:stretch>
                  <a:fillRect l="-14286" r="-12857" b="-34426"/>
                </a:stretch>
              </a:blipFill>
            </p:spPr>
            <p:txBody>
              <a:bodyPr/>
              <a:lstStyle/>
              <a:p>
                <a:r>
                  <a:rPr lang="ko-KR" altLang="en-US">
                    <a:noFill/>
                  </a:rPr>
                  <a:t> </a:t>
                </a:r>
              </a:p>
            </p:txBody>
          </p:sp>
        </mc:Fallback>
      </mc:AlternateContent>
      <p:sp>
        <p:nvSpPr>
          <p:cNvPr id="26" name="화살표: 오른쪽 25">
            <a:extLst>
              <a:ext uri="{FF2B5EF4-FFF2-40B4-BE49-F238E27FC236}">
                <a16:creationId xmlns:a16="http://schemas.microsoft.com/office/drawing/2014/main" id="{7CB6F120-9017-6727-812E-8D654BF97A60}"/>
              </a:ext>
            </a:extLst>
          </p:cNvPr>
          <p:cNvSpPr/>
          <p:nvPr/>
        </p:nvSpPr>
        <p:spPr>
          <a:xfrm flipH="1">
            <a:off x="2586392" y="6430685"/>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화살표: 오른쪽 26">
            <a:extLst>
              <a:ext uri="{FF2B5EF4-FFF2-40B4-BE49-F238E27FC236}">
                <a16:creationId xmlns:a16="http://schemas.microsoft.com/office/drawing/2014/main" id="{A6FAD758-F05B-127D-0D16-2FB7AD84636A}"/>
              </a:ext>
            </a:extLst>
          </p:cNvPr>
          <p:cNvSpPr/>
          <p:nvPr/>
        </p:nvSpPr>
        <p:spPr>
          <a:xfrm rot="10800000" flipH="1">
            <a:off x="5137949" y="6417424"/>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36B47C-FF23-0834-9918-35F28ABBB8F9}"/>
                  </a:ext>
                </a:extLst>
              </p:cNvPr>
              <p:cNvSpPr txBox="1"/>
              <p:nvPr/>
            </p:nvSpPr>
            <p:spPr>
              <a:xfrm>
                <a:off x="8973797" y="649949"/>
                <a:ext cx="1605696" cy="376257"/>
              </a:xfrm>
              <a:prstGeom prst="rect">
                <a:avLst/>
              </a:prstGeom>
              <a:noFill/>
            </p:spPr>
            <p:txBody>
              <a:bodyPr wrap="none" lIns="0" tIns="0" rIns="0" bIns="0" rtlCol="0">
                <a:spAutoFit/>
              </a:bodyPr>
              <a:lstStyle/>
              <a:p>
                <a:pPr algn="l"/>
                <a14:m>
                  <m:oMath xmlns:m="http://schemas.openxmlformats.org/officeDocument/2006/math">
                    <m:r>
                      <a:rPr lang="en-US" altLang="ko-KR" sz="2400" b="0" i="1" smtClean="0">
                        <a:latin typeface="Cambria Math" panose="02040503050406030204" pitchFamily="18" charset="0"/>
                      </a:rPr>
                      <m:t>𝑟𝑒𝑝𝑒𝑎𝑡</m:t>
                    </m:r>
                    <m:r>
                      <a:rPr lang="en-US" altLang="ko-KR" sz="2400" b="0" i="1" smtClean="0">
                        <a:latin typeface="Cambria Math" panose="02040503050406030204" pitchFamily="18" charset="0"/>
                      </a:rPr>
                      <m:t> </m:t>
                    </m:r>
                    <m:r>
                      <a:rPr lang="ko-KR" altLang="en-US" sz="2400" i="1">
                        <a:latin typeface="Cambria Math" panose="02040503050406030204" pitchFamily="18" charset="0"/>
                      </a:rPr>
                      <m:t>연</m:t>
                    </m:r>
                  </m:oMath>
                </a14:m>
                <a:r>
                  <a:rPr lang="ko-KR" altLang="en-US" sz="2400">
                    <a:latin typeface="Consolas" panose="020B0609020204030204" pitchFamily="49" charset="0"/>
                  </a:rPr>
                  <a:t>산</a:t>
                </a:r>
              </a:p>
            </p:txBody>
          </p:sp>
        </mc:Choice>
        <mc:Fallback xmlns="">
          <p:sp>
            <p:nvSpPr>
              <p:cNvPr id="28" name="TextBox 27">
                <a:extLst>
                  <a:ext uri="{FF2B5EF4-FFF2-40B4-BE49-F238E27FC236}">
                    <a16:creationId xmlns:a16="http://schemas.microsoft.com/office/drawing/2014/main" id="{E236B47C-FF23-0834-9918-35F28ABBB8F9}"/>
                  </a:ext>
                </a:extLst>
              </p:cNvPr>
              <p:cNvSpPr txBox="1">
                <a:spLocks noRot="1" noChangeAspect="1" noMove="1" noResize="1" noEditPoints="1" noAdjustHandles="1" noChangeArrowheads="1" noChangeShapeType="1" noTextEdit="1"/>
              </p:cNvSpPr>
              <p:nvPr/>
            </p:nvSpPr>
            <p:spPr>
              <a:xfrm>
                <a:off x="8973797" y="649949"/>
                <a:ext cx="1605696" cy="376257"/>
              </a:xfrm>
              <a:prstGeom prst="rect">
                <a:avLst/>
              </a:prstGeom>
              <a:blipFill>
                <a:blip r:embed="rId6"/>
                <a:stretch>
                  <a:fillRect l="-7985" t="-26230" r="-11027" b="-475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2884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7579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185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11482"/>
            <a:ext cx="996883" cy="2945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
        <p:nvSpPr>
          <p:cNvPr id="6" name="TextBox 5">
            <a:extLst>
              <a:ext uri="{FF2B5EF4-FFF2-40B4-BE49-F238E27FC236}">
                <a16:creationId xmlns:a16="http://schemas.microsoft.com/office/drawing/2014/main" id="{B16F881D-A1E3-19E6-60AC-CE27AC200C71}"/>
              </a:ext>
            </a:extLst>
          </p:cNvPr>
          <p:cNvSpPr txBox="1"/>
          <p:nvPr/>
        </p:nvSpPr>
        <p:spPr>
          <a:xfrm>
            <a:off x="4949230" y="800708"/>
            <a:ext cx="4432624" cy="461665"/>
          </a:xfrm>
          <a:prstGeom prst="rect">
            <a:avLst/>
          </a:prstGeom>
          <a:noFill/>
        </p:spPr>
        <p:txBody>
          <a:bodyPr wrap="none" rtlCol="0">
            <a:spAutoFit/>
          </a:bodyPr>
          <a:lstStyle/>
          <a:p>
            <a:pPr algn="l"/>
            <a:r>
              <a:rPr lang="en-US" altLang="ko-KR" sz="2400">
                <a:latin typeface="Consolas" panose="020B0609020204030204" pitchFamily="49" charset="0"/>
              </a:rPr>
              <a:t>playground.tensorflow.org</a:t>
            </a:r>
            <a:endParaRPr lang="ko-KR" altLang="en-US" sz="24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118412" y="4935787"/>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5467135" y="3090532"/>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50206" y="4159590"/>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pic>
        <p:nvPicPr>
          <p:cNvPr id="10" name="Picture 2">
            <a:extLst>
              <a:ext uri="{FF2B5EF4-FFF2-40B4-BE49-F238E27FC236}">
                <a16:creationId xmlns:a16="http://schemas.microsoft.com/office/drawing/2014/main" id="{A6FB8F80-53D6-6973-8D70-2CFFA1122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9157" y="889647"/>
            <a:ext cx="3050070" cy="207025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a:extLst>
              <a:ext uri="{FF2B5EF4-FFF2-40B4-BE49-F238E27FC236}">
                <a16:creationId xmlns:a16="http://schemas.microsoft.com/office/drawing/2014/main" id="{4EED0ED2-0F8F-C5CD-DB2D-4B9CD036E48D}"/>
              </a:ext>
            </a:extLst>
          </p:cNvPr>
          <p:cNvCxnSpPr/>
          <p:nvPr/>
        </p:nvCxnSpPr>
        <p:spPr>
          <a:xfrm>
            <a:off x="7005228" y="1808820"/>
            <a:ext cx="1337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F46736C0-FC95-8D44-3FEB-74DF965DFE7F}"/>
              </a:ext>
            </a:extLst>
          </p:cNvPr>
          <p:cNvCxnSpPr>
            <a:cxnSpLocks/>
          </p:cNvCxnSpPr>
          <p:nvPr/>
        </p:nvCxnSpPr>
        <p:spPr>
          <a:xfrm>
            <a:off x="8342995" y="1808820"/>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5499B3B-54E7-46FA-C812-4D45E03E54B3}"/>
              </a:ext>
            </a:extLst>
          </p:cNvPr>
          <p:cNvCxnSpPr>
            <a:cxnSpLocks/>
          </p:cNvCxnSpPr>
          <p:nvPr/>
        </p:nvCxnSpPr>
        <p:spPr>
          <a:xfrm>
            <a:off x="6998960" y="2264147"/>
            <a:ext cx="1195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86E80CE-2000-787D-2B10-C649C873ECE1}"/>
              </a:ext>
            </a:extLst>
          </p:cNvPr>
          <p:cNvCxnSpPr>
            <a:cxnSpLocks/>
          </p:cNvCxnSpPr>
          <p:nvPr/>
        </p:nvCxnSpPr>
        <p:spPr>
          <a:xfrm>
            <a:off x="8194192" y="2264147"/>
            <a:ext cx="0" cy="408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57EF3DB-14A1-F9BF-507D-4C2343FE2106}"/>
              </a:ext>
            </a:extLst>
          </p:cNvPr>
          <p:cNvCxnSpPr>
            <a:cxnSpLocks/>
          </p:cNvCxnSpPr>
          <p:nvPr/>
        </p:nvCxnSpPr>
        <p:spPr>
          <a:xfrm>
            <a:off x="7023095" y="2420888"/>
            <a:ext cx="1062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3D9AF83-241E-5BB1-7C9E-E588BDDFE90F}"/>
              </a:ext>
            </a:extLst>
          </p:cNvPr>
          <p:cNvCxnSpPr>
            <a:cxnSpLocks/>
          </p:cNvCxnSpPr>
          <p:nvPr/>
        </p:nvCxnSpPr>
        <p:spPr>
          <a:xfrm>
            <a:off x="8085348" y="2420888"/>
            <a:ext cx="0" cy="252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729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468488" y="32949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468488" y="32949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4116785" y="3016671"/>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4116785" y="3016671"/>
                <a:ext cx="4244239" cy="350417"/>
              </a:xfrm>
              <a:prstGeom prst="rect">
                <a:avLst/>
              </a:prstGeom>
              <a:blipFill>
                <a:blip r:embed="rId5"/>
                <a:stretch>
                  <a:fillRect r="-717" b="-35088"/>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593709" y="4775167"/>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
        <p:nvSpPr>
          <p:cNvPr id="47" name="화살표: 오른쪽 46">
            <a:extLst>
              <a:ext uri="{FF2B5EF4-FFF2-40B4-BE49-F238E27FC236}">
                <a16:creationId xmlns:a16="http://schemas.microsoft.com/office/drawing/2014/main" id="{39FAC5A4-CBC1-2B93-C268-332D43CA44AF}"/>
              </a:ext>
            </a:extLst>
          </p:cNvPr>
          <p:cNvSpPr/>
          <p:nvPr/>
        </p:nvSpPr>
        <p:spPr>
          <a:xfrm flipH="1">
            <a:off x="7293259" y="4817153"/>
            <a:ext cx="683747"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22C34A6-18AF-DE08-F7D2-2FDA29CC5327}"/>
              </a:ext>
            </a:extLst>
          </p:cNvPr>
          <p:cNvSpPr/>
          <p:nvPr/>
        </p:nvSpPr>
        <p:spPr>
          <a:xfrm>
            <a:off x="7598635" y="16508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화살표: 오른쪽 50">
            <a:extLst>
              <a:ext uri="{FF2B5EF4-FFF2-40B4-BE49-F238E27FC236}">
                <a16:creationId xmlns:a16="http://schemas.microsoft.com/office/drawing/2014/main" id="{63CE89DE-2FB1-240A-7E38-89010D65FB66}"/>
              </a:ext>
            </a:extLst>
          </p:cNvPr>
          <p:cNvSpPr/>
          <p:nvPr/>
        </p:nvSpPr>
        <p:spPr>
          <a:xfrm>
            <a:off x="7052500" y="1916431"/>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015E49D1-FFBB-98FF-AE55-CA3F7AD3A0E8}"/>
              </a:ext>
            </a:extLst>
          </p:cNvPr>
          <p:cNvSpPr txBox="1"/>
          <p:nvPr/>
        </p:nvSpPr>
        <p:spPr>
          <a:xfrm>
            <a:off x="2936776" y="6172478"/>
            <a:ext cx="1947969" cy="442750"/>
          </a:xfrm>
          <a:prstGeom prst="rect">
            <a:avLst/>
          </a:prstGeom>
          <a:noFill/>
        </p:spPr>
        <p:txBody>
          <a:bodyPr wrap="none" rtlCol="0">
            <a:spAutoFit/>
          </a:bodyPr>
          <a:lstStyle/>
          <a:p>
            <a:pPr algn="l"/>
            <a:r>
              <a:rPr lang="en-US" altLang="ko-KR" sz="2277">
                <a:latin typeface="Consolas" panose="020B0609020204030204" pitchFamily="49" charset="0"/>
              </a:rPr>
              <a:t>(2,3)=&gt;(2,)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280C5971-266C-5C99-E5A1-094295540C96}"/>
              </a:ext>
            </a:extLst>
          </p:cNvPr>
          <p:cNvSpPr txBox="1"/>
          <p:nvPr/>
        </p:nvSpPr>
        <p:spPr>
          <a:xfrm>
            <a:off x="3756096" y="5315853"/>
            <a:ext cx="986167" cy="442750"/>
          </a:xfrm>
          <a:prstGeom prst="rect">
            <a:avLst/>
          </a:prstGeom>
          <a:noFill/>
        </p:spPr>
        <p:txBody>
          <a:bodyPr wrap="none" rtlCol="0">
            <a:spAutoFit/>
          </a:bodyPr>
          <a:lstStyle/>
          <a:p>
            <a:pPr algn="l"/>
            <a:r>
              <a:rPr lang="en-US" altLang="ko-KR" sz="2277">
                <a:latin typeface="Consolas" panose="020B0609020204030204" pitchFamily="49" charset="0"/>
              </a:rPr>
              <a:t>(2,3)</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1E24BB6C-3BBB-9935-8424-F54698629B41}"/>
              </a:ext>
            </a:extLst>
          </p:cNvPr>
          <p:cNvSpPr txBox="1"/>
          <p:nvPr/>
        </p:nvSpPr>
        <p:spPr>
          <a:xfrm>
            <a:off x="6207854" y="5268118"/>
            <a:ext cx="986167" cy="442750"/>
          </a:xfrm>
          <a:prstGeom prst="rect">
            <a:avLst/>
          </a:prstGeom>
          <a:noFill/>
        </p:spPr>
        <p:txBody>
          <a:bodyPr wrap="none" rtlCol="0">
            <a:spAutoFit/>
          </a:bodyPr>
          <a:lstStyle/>
          <a:p>
            <a:pPr algn="l"/>
            <a:r>
              <a:rPr lang="en-US" altLang="ko-KR" sz="2277">
                <a:latin typeface="Consolas" panose="020B0609020204030204" pitchFamily="49" charset="0"/>
              </a:rPr>
              <a:t>(2,1)</a:t>
            </a:r>
            <a:endParaRPr lang="ko-KR" altLang="en-US" sz="2277">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3445943"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스트라이드</a:t>
            </a:r>
            <a:r>
              <a:rPr lang="en-US" altLang="ko-KR" b="1">
                <a:solidFill>
                  <a:srgbClr val="000000"/>
                </a:solidFill>
                <a:latin typeface="+mj-ea"/>
                <a:ea typeface="+mj-ea"/>
              </a:rPr>
              <a:t>(stride)</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6465168" y="3647274"/>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657391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6789939"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7005963"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7221987"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7438011"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765403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657614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6792171"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7008195"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7224219"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7440243"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765626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657480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6790831"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7006855"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7222879"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7438903"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765492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657346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6789491"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7005515"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7221539"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7437563"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765358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657212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6788151"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7004175"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7220199"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7436223"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765224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7943BE3E-4C86-B651-30E4-B13E54D209DA}"/>
              </a:ext>
            </a:extLst>
          </p:cNvPr>
          <p:cNvCxnSpPr/>
          <p:nvPr/>
        </p:nvCxnSpPr>
        <p:spPr>
          <a:xfrm>
            <a:off x="5878287" y="1012568"/>
            <a:ext cx="33123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765" y="3889550"/>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113" y="188221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753976" y="1879993"/>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9" name="TextBox 8">
            <a:extLst>
              <a:ext uri="{FF2B5EF4-FFF2-40B4-BE49-F238E27FC236}">
                <a16:creationId xmlns:a16="http://schemas.microsoft.com/office/drawing/2014/main" id="{F2A957F0-269E-6757-3146-2D143D4FB353}"/>
              </a:ext>
            </a:extLst>
          </p:cNvPr>
          <p:cNvSpPr txBox="1"/>
          <p:nvPr/>
        </p:nvSpPr>
        <p:spPr>
          <a:xfrm>
            <a:off x="4502236" y="944724"/>
            <a:ext cx="1382110" cy="384401"/>
          </a:xfrm>
          <a:prstGeom prst="rect">
            <a:avLst/>
          </a:prstGeom>
          <a:noFill/>
        </p:spPr>
        <p:txBody>
          <a:bodyPr wrap="none" rtlCol="0">
            <a:spAutoFit/>
          </a:bodyPr>
          <a:lstStyle/>
          <a:p>
            <a:pPr algn="l"/>
            <a:r>
              <a:rPr lang="en-US" altLang="ko-KR" sz="1898">
                <a:latin typeface="Consolas" panose="020B0609020204030204" pitchFamily="49" charset="0"/>
              </a:rPr>
              <a:t>OH=H-FH+1</a:t>
            </a:r>
            <a:endParaRPr lang="ko-KR" altLang="en-US" sz="1898">
              <a:latin typeface="Consolas" panose="020B0609020204030204" pitchFamily="49" charset="0"/>
            </a:endParaRPr>
          </a:p>
        </p:txBody>
      </p: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2328394" cy="355162"/>
          </a:xfrm>
          <a:prstGeom prst="rect">
            <a:avLst/>
          </a:prstGeom>
          <a:noFill/>
        </p:spPr>
        <p:txBody>
          <a:bodyPr wrap="none" rtlCol="0">
            <a:spAutoFit/>
          </a:bodyPr>
          <a:lstStyle/>
          <a:p>
            <a:r>
              <a:rPr lang="en-US" altLang="ko-KR" sz="1708" b="1">
                <a:solidFill>
                  <a:srgbClr val="FF0000"/>
                </a:solidFill>
                <a:latin typeface="+mj-ea"/>
                <a:ea typeface="+mj-ea"/>
              </a:rPr>
              <a:t>Output Feature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1915217"/>
            <a:ext cx="254970" cy="978428"/>
          </a:xfrm>
          <a:prstGeom prst="curvedConnector4">
            <a:avLst>
              <a:gd name="adj1" fmla="val -89658"/>
              <a:gd name="adj2" fmla="val 590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27447"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1820652" y="6136760"/>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9" name="TextBox 8">
            <a:extLst>
              <a:ext uri="{FF2B5EF4-FFF2-40B4-BE49-F238E27FC236}">
                <a16:creationId xmlns:a16="http://schemas.microsoft.com/office/drawing/2014/main" id="{2CCC7A49-E944-DAEF-82A6-AE43B377E7D1}"/>
              </a:ext>
            </a:extLst>
          </p:cNvPr>
          <p:cNvSpPr txBox="1"/>
          <p:nvPr/>
        </p:nvSpPr>
        <p:spPr>
          <a:xfrm>
            <a:off x="4012343" y="5366485"/>
            <a:ext cx="1204176" cy="461665"/>
          </a:xfrm>
          <a:prstGeom prst="rect">
            <a:avLst/>
          </a:prstGeom>
          <a:noFill/>
        </p:spPr>
        <p:txBody>
          <a:bodyPr wrap="none" rtlCol="0">
            <a:spAutoFit/>
          </a:bodyPr>
          <a:lstStyle/>
          <a:p>
            <a:pPr algn="l"/>
            <a:r>
              <a:rPr lang="en-US" altLang="ko-KR" sz="2400">
                <a:latin typeface="Consolas" panose="020B0609020204030204" pitchFamily="49" charset="0"/>
              </a:rPr>
              <a:t>filter</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E16BC79D-3E36-1544-B5CE-C48C5569C3F6}"/>
              </a:ext>
            </a:extLst>
          </p:cNvPr>
          <p:cNvSpPr txBox="1"/>
          <p:nvPr/>
        </p:nvSpPr>
        <p:spPr>
          <a:xfrm>
            <a:off x="2013660" y="5377146"/>
            <a:ext cx="1034257" cy="461665"/>
          </a:xfrm>
          <a:prstGeom prst="rect">
            <a:avLst/>
          </a:prstGeom>
          <a:noFill/>
        </p:spPr>
        <p:txBody>
          <a:bodyPr wrap="none" rtlCol="0">
            <a:spAutoFit/>
          </a:bodyPr>
          <a:lstStyle/>
          <a:p>
            <a:pPr algn="l"/>
            <a:r>
              <a:rPr lang="en-US" altLang="ko-KR" sz="2400">
                <a:latin typeface="Consolas" panose="020B0609020204030204" pitchFamily="49" charset="0"/>
              </a:rPr>
              <a:t>image</a:t>
            </a:r>
            <a:endParaRPr lang="ko-KR" altLang="en-US" sz="2400">
              <a:latin typeface="Consolas" panose="020B0609020204030204" pitchFamily="49" charset="0"/>
            </a:endParaRPr>
          </a:p>
        </p:txBody>
      </p:sp>
      <p:sp>
        <p:nvSpPr>
          <p:cNvPr id="11" name="TextBox 10">
            <a:extLst>
              <a:ext uri="{FF2B5EF4-FFF2-40B4-BE49-F238E27FC236}">
                <a16:creationId xmlns:a16="http://schemas.microsoft.com/office/drawing/2014/main" id="{0DCE9ED9-6421-49C5-1B1D-83E477DC2312}"/>
              </a:ext>
            </a:extLst>
          </p:cNvPr>
          <p:cNvSpPr txBox="1"/>
          <p:nvPr/>
        </p:nvSpPr>
        <p:spPr>
          <a:xfrm>
            <a:off x="3923376" y="6133421"/>
            <a:ext cx="1382110"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2" name="TextBox 11">
            <a:extLst>
              <a:ext uri="{FF2B5EF4-FFF2-40B4-BE49-F238E27FC236}">
                <a16:creationId xmlns:a16="http://schemas.microsoft.com/office/drawing/2014/main" id="{1EDDFC6B-63A5-5568-34B6-2351672B4187}"/>
              </a:ext>
            </a:extLst>
          </p:cNvPr>
          <p:cNvSpPr txBox="1"/>
          <p:nvPr/>
        </p:nvSpPr>
        <p:spPr>
          <a:xfrm>
            <a:off x="1824113" y="5769731"/>
            <a:ext cx="1382110"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,H,W,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3" name="TextBox 12">
            <a:extLst>
              <a:ext uri="{FF2B5EF4-FFF2-40B4-BE49-F238E27FC236}">
                <a16:creationId xmlns:a16="http://schemas.microsoft.com/office/drawing/2014/main" id="{EDC88E9D-FC47-BDDE-B7AA-351B35CF2718}"/>
              </a:ext>
            </a:extLst>
          </p:cNvPr>
          <p:cNvSpPr txBox="1"/>
          <p:nvPr/>
        </p:nvSpPr>
        <p:spPr>
          <a:xfrm>
            <a:off x="3923376" y="5788585"/>
            <a:ext cx="1781257" cy="384401"/>
          </a:xfrm>
          <a:prstGeom prst="rect">
            <a:avLst/>
          </a:prstGeom>
          <a:noFill/>
        </p:spPr>
        <p:txBody>
          <a:bodyPr wrap="none" rtlCol="0">
            <a:spAutoFit/>
          </a:bodyPr>
          <a:lstStyle/>
          <a:p>
            <a:pPr algn="l"/>
            <a:r>
              <a:rPr lang="en-US" altLang="ko-KR" sz="1898">
                <a:latin typeface="Consolas" panose="020B0609020204030204" pitchFamily="49" charset="0"/>
              </a:rPr>
              <a:t>(FH,FW,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4" name="TextBox 13">
            <a:extLst>
              <a:ext uri="{FF2B5EF4-FFF2-40B4-BE49-F238E27FC236}">
                <a16:creationId xmlns:a16="http://schemas.microsoft.com/office/drawing/2014/main" id="{80FA3622-C9FE-75B3-3EEC-65D89983FE4E}"/>
              </a:ext>
            </a:extLst>
          </p:cNvPr>
          <p:cNvSpPr txBox="1"/>
          <p:nvPr/>
        </p:nvSpPr>
        <p:spPr>
          <a:xfrm>
            <a:off x="6249069" y="5374007"/>
            <a:ext cx="694421" cy="461665"/>
          </a:xfrm>
          <a:prstGeom prst="rect">
            <a:avLst/>
          </a:prstGeom>
          <a:noFill/>
        </p:spPr>
        <p:txBody>
          <a:bodyPr wrap="none" rtlCol="0">
            <a:spAutoFit/>
          </a:bodyPr>
          <a:lstStyle/>
          <a:p>
            <a:pPr algn="l"/>
            <a:r>
              <a:rPr lang="en-US" altLang="ko-KR" sz="2400">
                <a:latin typeface="Consolas" panose="020B0609020204030204" pitchFamily="49" charset="0"/>
              </a:rPr>
              <a:t>out</a:t>
            </a:r>
            <a:endParaRPr lang="ko-KR" altLang="en-US" sz="2400">
              <a:latin typeface="Consolas" panose="020B0609020204030204" pitchFamily="49" charset="0"/>
            </a:endParaRPr>
          </a:p>
        </p:txBody>
      </p:sp>
      <p:sp>
        <p:nvSpPr>
          <p:cNvPr id="15" name="TextBox 14">
            <a:extLst>
              <a:ext uri="{FF2B5EF4-FFF2-40B4-BE49-F238E27FC236}">
                <a16:creationId xmlns:a16="http://schemas.microsoft.com/office/drawing/2014/main" id="{CECFCE24-2246-2C36-CCEE-C25EF7EDA8E4}"/>
              </a:ext>
            </a:extLst>
          </p:cNvPr>
          <p:cNvSpPr txBox="1"/>
          <p:nvPr/>
        </p:nvSpPr>
        <p:spPr>
          <a:xfrm>
            <a:off x="6160102" y="6140943"/>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,28,28,</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7" name="TextBox 16">
            <a:extLst>
              <a:ext uri="{FF2B5EF4-FFF2-40B4-BE49-F238E27FC236}">
                <a16:creationId xmlns:a16="http://schemas.microsoft.com/office/drawing/2014/main" id="{76B0AFA4-9E94-9E7E-B15E-353ACA542BCB}"/>
              </a:ext>
            </a:extLst>
          </p:cNvPr>
          <p:cNvSpPr txBox="1"/>
          <p:nvPr/>
        </p:nvSpPr>
        <p:spPr>
          <a:xfrm>
            <a:off x="6160102" y="5796107"/>
            <a:ext cx="1781257"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,OH,OW,</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8" name="타원 17">
            <a:extLst>
              <a:ext uri="{FF2B5EF4-FFF2-40B4-BE49-F238E27FC236}">
                <a16:creationId xmlns:a16="http://schemas.microsoft.com/office/drawing/2014/main" id="{7DD3B011-B5C2-A03F-802A-7FD54C9BF1AF}"/>
              </a:ext>
            </a:extLst>
          </p:cNvPr>
          <p:cNvSpPr/>
          <p:nvPr/>
        </p:nvSpPr>
        <p:spPr>
          <a:xfrm>
            <a:off x="3487826" y="5838811"/>
            <a:ext cx="277244" cy="27724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34D68D07-9677-9AA8-0621-6D9AA0B2D6CB}"/>
              </a:ext>
            </a:extLst>
          </p:cNvPr>
          <p:cNvSpPr txBox="1"/>
          <p:nvPr/>
        </p:nvSpPr>
        <p:spPr>
          <a:xfrm>
            <a:off x="5739586" y="5828150"/>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72625" y="3104428"/>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37556" y="1522724"/>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30263" y="312883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25921" y="472735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637076" y="2574885"/>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162465" y="2499411"/>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332290"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861504"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359259"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888473"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A2C3147A-00EB-46AC-5833-8159CE8D9225}"/>
              </a:ext>
            </a:extLst>
          </p:cNvPr>
          <p:cNvSpPr txBox="1"/>
          <p:nvPr/>
        </p:nvSpPr>
        <p:spPr>
          <a:xfrm>
            <a:off x="6343705" y="318448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6" name="TextBox 5">
            <a:extLst>
              <a:ext uri="{FF2B5EF4-FFF2-40B4-BE49-F238E27FC236}">
                <a16:creationId xmlns:a16="http://schemas.microsoft.com/office/drawing/2014/main" id="{2EC674FF-4C44-D76C-AF1A-8B47078FA527}"/>
              </a:ext>
            </a:extLst>
          </p:cNvPr>
          <p:cNvSpPr txBox="1"/>
          <p:nvPr/>
        </p:nvSpPr>
        <p:spPr>
          <a:xfrm>
            <a:off x="6359259" y="4236884"/>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CF06407-30BA-D556-C2DE-0F11A8E67E7B}"/>
              </a:ext>
            </a:extLst>
          </p:cNvPr>
          <p:cNvSpPr/>
          <p:nvPr/>
        </p:nvSpPr>
        <p:spPr>
          <a:xfrm>
            <a:off x="4672395" y="3357455"/>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5B20694-B6A5-C5E4-1519-A9570A07C5BA}"/>
              </a:ext>
            </a:extLst>
          </p:cNvPr>
          <p:cNvSpPr/>
          <p:nvPr/>
        </p:nvSpPr>
        <p:spPr>
          <a:xfrm>
            <a:off x="4721789" y="340514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774459"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89467"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774905"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89913"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a:cxnSpLocks/>
          </p:cNvCxnSpPr>
          <p:nvPr/>
        </p:nvCxnSpPr>
        <p:spPr>
          <a:xfrm>
            <a:off x="3836876" y="1988840"/>
            <a:ext cx="0" cy="252028"/>
          </a:xfrm>
          <a:prstGeom prst="line">
            <a:avLst/>
          </a:prstGeom>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60851" y="483202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715042"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130050"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60851" y="534911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715042"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130050"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34BC0A2-AC07-2BCB-52FD-DD66297FA36A}"/>
              </a:ext>
            </a:extLst>
          </p:cNvPr>
          <p:cNvSpPr/>
          <p:nvPr/>
        </p:nvSpPr>
        <p:spPr>
          <a:xfrm>
            <a:off x="477298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8FE74B1-4DA9-79EB-3B1E-C81A0D8E4591}"/>
              </a:ext>
            </a:extLst>
          </p:cNvPr>
          <p:cNvSpPr/>
          <p:nvPr/>
        </p:nvSpPr>
        <p:spPr>
          <a:xfrm>
            <a:off x="519399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87DF507-BC81-B424-F637-18AD028CB608}"/>
              </a:ext>
            </a:extLst>
          </p:cNvPr>
          <p:cNvSpPr/>
          <p:nvPr/>
        </p:nvSpPr>
        <p:spPr>
          <a:xfrm>
            <a:off x="4721103" y="392153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E0FFC8B-511F-6677-B313-9D1F0CE43F8E}"/>
              </a:ext>
            </a:extLst>
          </p:cNvPr>
          <p:cNvSpPr/>
          <p:nvPr/>
        </p:nvSpPr>
        <p:spPr>
          <a:xfrm>
            <a:off x="477229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8DE1683-3BCD-E5D8-AEAF-4F90CF50EB78}"/>
              </a:ext>
            </a:extLst>
          </p:cNvPr>
          <p:cNvSpPr/>
          <p:nvPr/>
        </p:nvSpPr>
        <p:spPr>
          <a:xfrm>
            <a:off x="519330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CFD487C-07AC-A1BC-1A8C-47D4E0B1E4B9}"/>
              </a:ext>
            </a:extLst>
          </p:cNvPr>
          <p:cNvSpPr/>
          <p:nvPr/>
        </p:nvSpPr>
        <p:spPr>
          <a:xfrm>
            <a:off x="4672395" y="4480142"/>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BF46A37-686D-55DE-29D9-E817E6C1395C}"/>
              </a:ext>
            </a:extLst>
          </p:cNvPr>
          <p:cNvSpPr/>
          <p:nvPr/>
        </p:nvSpPr>
        <p:spPr>
          <a:xfrm>
            <a:off x="4721789" y="452783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1FC95179-7271-C644-BF6E-9FA7DFBE996B}"/>
              </a:ext>
            </a:extLst>
          </p:cNvPr>
          <p:cNvSpPr/>
          <p:nvPr/>
        </p:nvSpPr>
        <p:spPr>
          <a:xfrm>
            <a:off x="477298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7A9F765-F7DC-36DE-18FA-99E95661D856}"/>
              </a:ext>
            </a:extLst>
          </p:cNvPr>
          <p:cNvSpPr/>
          <p:nvPr/>
        </p:nvSpPr>
        <p:spPr>
          <a:xfrm>
            <a:off x="519399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78B4F83-F304-0CDB-AF44-DFA6FF60941B}"/>
              </a:ext>
            </a:extLst>
          </p:cNvPr>
          <p:cNvSpPr/>
          <p:nvPr/>
        </p:nvSpPr>
        <p:spPr>
          <a:xfrm>
            <a:off x="4721103" y="504421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EB834F6-16D5-6407-3FE7-5E059950320F}"/>
              </a:ext>
            </a:extLst>
          </p:cNvPr>
          <p:cNvSpPr/>
          <p:nvPr/>
        </p:nvSpPr>
        <p:spPr>
          <a:xfrm>
            <a:off x="477229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EF3BCAA-8880-64C2-DC6E-99ABF6614207}"/>
              </a:ext>
            </a:extLst>
          </p:cNvPr>
          <p:cNvSpPr/>
          <p:nvPr/>
        </p:nvSpPr>
        <p:spPr>
          <a:xfrm>
            <a:off x="519330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E35519E8-6844-F656-B013-7E5D46223370}"/>
              </a:ext>
            </a:extLst>
          </p:cNvPr>
          <p:cNvSpPr txBox="1"/>
          <p:nvPr/>
        </p:nvSpPr>
        <p:spPr>
          <a:xfrm>
            <a:off x="6717196" y="270892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48" name="TextBox 47">
            <a:extLst>
              <a:ext uri="{FF2B5EF4-FFF2-40B4-BE49-F238E27FC236}">
                <a16:creationId xmlns:a16="http://schemas.microsoft.com/office/drawing/2014/main" id="{98E50653-0CB7-7348-2E29-7020F3F4BD65}"/>
              </a:ext>
            </a:extLst>
          </p:cNvPr>
          <p:cNvSpPr txBox="1"/>
          <p:nvPr/>
        </p:nvSpPr>
        <p:spPr>
          <a:xfrm>
            <a:off x="6687823" y="4380082"/>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290D9D10-A7F6-5D81-0731-E93FBD8578FF}"/>
              </a:ext>
            </a:extLst>
          </p:cNvPr>
          <p:cNvSpPr txBox="1"/>
          <p:nvPr/>
        </p:nvSpPr>
        <p:spPr>
          <a:xfrm>
            <a:off x="7933723" y="2967335"/>
            <a:ext cx="1374094" cy="461665"/>
          </a:xfrm>
          <a:prstGeom prst="rect">
            <a:avLst/>
          </a:prstGeom>
          <a:noFill/>
        </p:spPr>
        <p:txBody>
          <a:bodyPr wrap="none" rtlCol="0">
            <a:spAutoFit/>
          </a:bodyPr>
          <a:lstStyle/>
          <a:p>
            <a:pPr algn="l"/>
            <a:r>
              <a:rPr lang="en-US" altLang="ko-KR" sz="2400">
                <a:latin typeface="Consolas" panose="020B0609020204030204" pitchFamily="49" charset="0"/>
              </a:rPr>
              <a:t>a[0][0]</a:t>
            </a:r>
            <a:endParaRPr lang="ko-KR" altLang="en-US" sz="2400">
              <a:latin typeface="Consolas" panose="020B0609020204030204" pitchFamily="49" charset="0"/>
            </a:endParaRPr>
          </a:p>
        </p:txBody>
      </p:sp>
      <p:sp>
        <p:nvSpPr>
          <p:cNvPr id="50" name="TextBox 49">
            <a:extLst>
              <a:ext uri="{FF2B5EF4-FFF2-40B4-BE49-F238E27FC236}">
                <a16:creationId xmlns:a16="http://schemas.microsoft.com/office/drawing/2014/main" id="{F476E12C-D260-7C8C-F244-77EEEB4AAD25}"/>
              </a:ext>
            </a:extLst>
          </p:cNvPr>
          <p:cNvSpPr txBox="1"/>
          <p:nvPr/>
        </p:nvSpPr>
        <p:spPr>
          <a:xfrm>
            <a:off x="7964465" y="4064812"/>
            <a:ext cx="1374094" cy="461665"/>
          </a:xfrm>
          <a:prstGeom prst="rect">
            <a:avLst/>
          </a:prstGeom>
          <a:noFill/>
        </p:spPr>
        <p:txBody>
          <a:bodyPr wrap="none" rtlCol="0">
            <a:spAutoFit/>
          </a:bodyPr>
          <a:lstStyle/>
          <a:p>
            <a:pPr algn="l"/>
            <a:r>
              <a:rPr lang="en-US" altLang="ko-KR" sz="2400">
                <a:latin typeface="Consolas" panose="020B0609020204030204" pitchFamily="49" charset="0"/>
              </a:rPr>
              <a:t>a[1][0]</a:t>
            </a:r>
            <a:endParaRPr lang="ko-KR" altLang="en-US" sz="2400">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16990A6B-1808-AFF0-D9C3-85079613322C}"/>
              </a:ext>
            </a:extLst>
          </p:cNvPr>
          <p:cNvSpPr/>
          <p:nvPr/>
        </p:nvSpPr>
        <p:spPr>
          <a:xfrm>
            <a:off x="5244427" y="3609546"/>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5CC1C5D-9420-F2D4-0426-688FA6B7723D}"/>
              </a:ext>
            </a:extLst>
          </p:cNvPr>
          <p:cNvSpPr/>
          <p:nvPr/>
        </p:nvSpPr>
        <p:spPr>
          <a:xfrm>
            <a:off x="5290697" y="3655570"/>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69EF76E-7B23-A34D-21FF-544DE7DC4E6C}"/>
              </a:ext>
            </a:extLst>
          </p:cNvPr>
          <p:cNvSpPr/>
          <p:nvPr/>
        </p:nvSpPr>
        <p:spPr>
          <a:xfrm>
            <a:off x="533802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450428" y="1232756"/>
            <a:ext cx="6300700" cy="2136803"/>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a.shape           # (2, 2, 2, 1)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288783" y="723931"/>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014824" y="1749672"/>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A85F8FA7-ED38-2739-55B8-84BAC43F7232}"/>
              </a:ext>
            </a:extLst>
          </p:cNvPr>
          <p:cNvSpPr/>
          <p:nvPr/>
        </p:nvSpPr>
        <p:spPr>
          <a:xfrm>
            <a:off x="538251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9E56FD1-A627-955E-D166-26FAE6CE3A8A}"/>
              </a:ext>
            </a:extLst>
          </p:cNvPr>
          <p:cNvSpPr/>
          <p:nvPr/>
        </p:nvSpPr>
        <p:spPr>
          <a:xfrm>
            <a:off x="578704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FF741272-7FD2-2F35-FF6E-CBE0189710BB}"/>
              </a:ext>
            </a:extLst>
          </p:cNvPr>
          <p:cNvSpPr/>
          <p:nvPr/>
        </p:nvSpPr>
        <p:spPr>
          <a:xfrm>
            <a:off x="583153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6ADC8C-3D41-5052-E8C3-47C544B9920F}"/>
              </a:ext>
            </a:extLst>
          </p:cNvPr>
          <p:cNvSpPr/>
          <p:nvPr/>
        </p:nvSpPr>
        <p:spPr>
          <a:xfrm>
            <a:off x="5290697" y="4192405"/>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167B1FE-0458-A668-6A2B-7551C898C3D0}"/>
              </a:ext>
            </a:extLst>
          </p:cNvPr>
          <p:cNvSpPr/>
          <p:nvPr/>
        </p:nvSpPr>
        <p:spPr>
          <a:xfrm>
            <a:off x="533802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2E7CD91B-0346-3E2F-A652-C995A20A0C69}"/>
              </a:ext>
            </a:extLst>
          </p:cNvPr>
          <p:cNvSpPr/>
          <p:nvPr/>
        </p:nvSpPr>
        <p:spPr>
          <a:xfrm>
            <a:off x="538251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1DA46A3-4DDF-B599-1A5E-76D8A8D53353}"/>
              </a:ext>
            </a:extLst>
          </p:cNvPr>
          <p:cNvSpPr/>
          <p:nvPr/>
        </p:nvSpPr>
        <p:spPr>
          <a:xfrm>
            <a:off x="578704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C3866B94-8008-E7E2-34CD-EC8CA8C19B1A}"/>
              </a:ext>
            </a:extLst>
          </p:cNvPr>
          <p:cNvSpPr/>
          <p:nvPr/>
        </p:nvSpPr>
        <p:spPr>
          <a:xfrm>
            <a:off x="583153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B59A298B-4F85-F9BD-F1D2-CC0563EB8791}"/>
              </a:ext>
            </a:extLst>
          </p:cNvPr>
          <p:cNvSpPr/>
          <p:nvPr/>
        </p:nvSpPr>
        <p:spPr>
          <a:xfrm>
            <a:off x="5242435" y="4772380"/>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F5EE63F-F360-D274-5009-12EFDBEC0999}"/>
              </a:ext>
            </a:extLst>
          </p:cNvPr>
          <p:cNvSpPr/>
          <p:nvPr/>
        </p:nvSpPr>
        <p:spPr>
          <a:xfrm>
            <a:off x="5288705" y="4818404"/>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D1BC515-085B-C76A-A1D1-95DF6A0DE8EB}"/>
              </a:ext>
            </a:extLst>
          </p:cNvPr>
          <p:cNvSpPr/>
          <p:nvPr/>
        </p:nvSpPr>
        <p:spPr>
          <a:xfrm>
            <a:off x="533603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9DBE6F6D-2618-AE62-B042-3784EAFDCD01}"/>
              </a:ext>
            </a:extLst>
          </p:cNvPr>
          <p:cNvSpPr/>
          <p:nvPr/>
        </p:nvSpPr>
        <p:spPr>
          <a:xfrm>
            <a:off x="538052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4F48F-F5E4-6D97-386B-833D78616B99}"/>
              </a:ext>
            </a:extLst>
          </p:cNvPr>
          <p:cNvSpPr/>
          <p:nvPr/>
        </p:nvSpPr>
        <p:spPr>
          <a:xfrm>
            <a:off x="578505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0030CF-4276-A159-7B4F-E84EEDB979AF}"/>
              </a:ext>
            </a:extLst>
          </p:cNvPr>
          <p:cNvSpPr/>
          <p:nvPr/>
        </p:nvSpPr>
        <p:spPr>
          <a:xfrm>
            <a:off x="582954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395B58D-AF4E-8BAA-3DD6-9B68FC38F03D}"/>
              </a:ext>
            </a:extLst>
          </p:cNvPr>
          <p:cNvSpPr/>
          <p:nvPr/>
        </p:nvSpPr>
        <p:spPr>
          <a:xfrm>
            <a:off x="5288705" y="5355239"/>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B0BA4A3-AD68-E32D-2F8D-ABD8E3F6B17F}"/>
              </a:ext>
            </a:extLst>
          </p:cNvPr>
          <p:cNvSpPr/>
          <p:nvPr/>
        </p:nvSpPr>
        <p:spPr>
          <a:xfrm>
            <a:off x="533603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A5E3A89-0EFA-BE3B-D9D0-A4F248F3A0EE}"/>
              </a:ext>
            </a:extLst>
          </p:cNvPr>
          <p:cNvSpPr/>
          <p:nvPr/>
        </p:nvSpPr>
        <p:spPr>
          <a:xfrm>
            <a:off x="538052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5AB01846-1F2D-D071-AD4B-824C8AE2E70D}"/>
              </a:ext>
            </a:extLst>
          </p:cNvPr>
          <p:cNvSpPr/>
          <p:nvPr/>
        </p:nvSpPr>
        <p:spPr>
          <a:xfrm>
            <a:off x="578505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0FB3BD2-AEC2-5E44-4638-64BF67C92350}"/>
              </a:ext>
            </a:extLst>
          </p:cNvPr>
          <p:cNvSpPr/>
          <p:nvPr/>
        </p:nvSpPr>
        <p:spPr>
          <a:xfrm>
            <a:off x="582954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D8CB9806-7A5A-EFF7-3B7A-237CB080FE40}"/>
              </a:ext>
            </a:extLst>
          </p:cNvPr>
          <p:cNvSpPr/>
          <p:nvPr/>
        </p:nvSpPr>
        <p:spPr>
          <a:xfrm>
            <a:off x="3479069" y="3641886"/>
            <a:ext cx="1329915" cy="147930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7D6B2A8-28C3-0AF6-C646-D319FC4E81F4}"/>
              </a:ext>
            </a:extLst>
          </p:cNvPr>
          <p:cNvSpPr/>
          <p:nvPr/>
        </p:nvSpPr>
        <p:spPr>
          <a:xfrm>
            <a:off x="3512120" y="3683982"/>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4D1D0BCC-AF1B-6A07-7F92-53B17602F3AA}"/>
              </a:ext>
            </a:extLst>
          </p:cNvPr>
          <p:cNvSpPr/>
          <p:nvPr/>
        </p:nvSpPr>
        <p:spPr>
          <a:xfrm>
            <a:off x="3548844"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096852"/>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E84D191D-0FC7-C822-5937-BD7EDB5B90E1}"/>
              </a:ext>
            </a:extLst>
          </p:cNvPr>
          <p:cNvSpPr/>
          <p:nvPr/>
        </p:nvSpPr>
        <p:spPr>
          <a:xfrm>
            <a:off x="3584848"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CFC43397-3DC0-AE75-E0E7-F147D7707371}"/>
              </a:ext>
            </a:extLst>
          </p:cNvPr>
          <p:cNvSpPr/>
          <p:nvPr/>
        </p:nvSpPr>
        <p:spPr>
          <a:xfrm>
            <a:off x="3944888"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AE5315CE-D4AB-A0A2-F123-AE26227EF402}"/>
              </a:ext>
            </a:extLst>
          </p:cNvPr>
          <p:cNvSpPr/>
          <p:nvPr/>
        </p:nvSpPr>
        <p:spPr>
          <a:xfrm>
            <a:off x="3980892"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2636F34-0618-418E-F5B6-DE46A3E47960}"/>
              </a:ext>
            </a:extLst>
          </p:cNvPr>
          <p:cNvSpPr/>
          <p:nvPr/>
        </p:nvSpPr>
        <p:spPr>
          <a:xfrm>
            <a:off x="4340932"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8EA6CF8-B0BF-E93D-ED86-BB91FD7C1D94}"/>
              </a:ext>
            </a:extLst>
          </p:cNvPr>
          <p:cNvSpPr/>
          <p:nvPr/>
        </p:nvSpPr>
        <p:spPr>
          <a:xfrm>
            <a:off x="4376936"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4637B7A-B29A-E312-83CF-907DAC815FC3}"/>
              </a:ext>
            </a:extLst>
          </p:cNvPr>
          <p:cNvSpPr/>
          <p:nvPr/>
        </p:nvSpPr>
        <p:spPr>
          <a:xfrm>
            <a:off x="3512120" y="4151349"/>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1183CA5-705F-F506-4015-B933DC761AB7}"/>
              </a:ext>
            </a:extLst>
          </p:cNvPr>
          <p:cNvSpPr/>
          <p:nvPr/>
        </p:nvSpPr>
        <p:spPr>
          <a:xfrm>
            <a:off x="3548844"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D791E1E-02C8-4555-B0CB-71A10360EF40}"/>
              </a:ext>
            </a:extLst>
          </p:cNvPr>
          <p:cNvSpPr/>
          <p:nvPr/>
        </p:nvSpPr>
        <p:spPr>
          <a:xfrm>
            <a:off x="3584848"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436D834-5127-01C8-FA22-C33FD0334935}"/>
              </a:ext>
            </a:extLst>
          </p:cNvPr>
          <p:cNvSpPr/>
          <p:nvPr/>
        </p:nvSpPr>
        <p:spPr>
          <a:xfrm>
            <a:off x="3944888"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BE731F4-0CAD-FF2D-1397-1CA60BBB781A}"/>
              </a:ext>
            </a:extLst>
          </p:cNvPr>
          <p:cNvSpPr/>
          <p:nvPr/>
        </p:nvSpPr>
        <p:spPr>
          <a:xfrm>
            <a:off x="3980892"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8DB44CD-6B37-FAD3-E498-7EB9F5AF98AC}"/>
              </a:ext>
            </a:extLst>
          </p:cNvPr>
          <p:cNvSpPr/>
          <p:nvPr/>
        </p:nvSpPr>
        <p:spPr>
          <a:xfrm>
            <a:off x="4340932"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6301D38-6CC3-64D9-C258-5D6CDDE54EF9}"/>
              </a:ext>
            </a:extLst>
          </p:cNvPr>
          <p:cNvSpPr/>
          <p:nvPr/>
        </p:nvSpPr>
        <p:spPr>
          <a:xfrm>
            <a:off x="4376936"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F5A0180E-6B9D-6FEB-8884-83FAA2F82C11}"/>
              </a:ext>
            </a:extLst>
          </p:cNvPr>
          <p:cNvSpPr/>
          <p:nvPr/>
        </p:nvSpPr>
        <p:spPr>
          <a:xfrm>
            <a:off x="3512120" y="4618716"/>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56F92D3-9CF7-D12A-A520-22C08BFB0969}"/>
              </a:ext>
            </a:extLst>
          </p:cNvPr>
          <p:cNvSpPr/>
          <p:nvPr/>
        </p:nvSpPr>
        <p:spPr>
          <a:xfrm>
            <a:off x="3548844"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D40C1113-F066-CD74-A776-5CCB01F44CBD}"/>
              </a:ext>
            </a:extLst>
          </p:cNvPr>
          <p:cNvSpPr/>
          <p:nvPr/>
        </p:nvSpPr>
        <p:spPr>
          <a:xfrm>
            <a:off x="3584848"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40BDF41-E54C-37BA-AE5B-691741053527}"/>
              </a:ext>
            </a:extLst>
          </p:cNvPr>
          <p:cNvSpPr/>
          <p:nvPr/>
        </p:nvSpPr>
        <p:spPr>
          <a:xfrm>
            <a:off x="3944888"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CF612AF-B350-7B62-141C-824DD6685D3D}"/>
              </a:ext>
            </a:extLst>
          </p:cNvPr>
          <p:cNvSpPr/>
          <p:nvPr/>
        </p:nvSpPr>
        <p:spPr>
          <a:xfrm>
            <a:off x="3980892"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EF14E7A-558E-A114-1CEE-19B77CCC9AF9}"/>
              </a:ext>
            </a:extLst>
          </p:cNvPr>
          <p:cNvSpPr/>
          <p:nvPr/>
        </p:nvSpPr>
        <p:spPr>
          <a:xfrm>
            <a:off x="4340932"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CE5CD22-F08D-B050-E76A-B0C2F05545BB}"/>
              </a:ext>
            </a:extLst>
          </p:cNvPr>
          <p:cNvSpPr/>
          <p:nvPr/>
        </p:nvSpPr>
        <p:spPr>
          <a:xfrm>
            <a:off x="4376936"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6E79BAD-6FAD-73E7-58F0-B3B2C5A24645}"/>
              </a:ext>
            </a:extLst>
          </p:cNvPr>
          <p:cNvSpPr/>
          <p:nvPr/>
        </p:nvSpPr>
        <p:spPr>
          <a:xfrm>
            <a:off x="3962889" y="4184399"/>
            <a:ext cx="756084" cy="8274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3044" y="3151792"/>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4019" y="315063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−1+0.01∗</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59795</TotalTime>
  <Words>39596</Words>
  <Application>Microsoft Office PowerPoint</Application>
  <PresentationFormat>A4 용지(210x297mm)</PresentationFormat>
  <Paragraphs>9042</Paragraphs>
  <Slides>391</Slides>
  <Notes>387</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391</vt:i4>
      </vt:variant>
    </vt:vector>
  </HeadingPairs>
  <TitlesOfParts>
    <vt:vector size="407" baseType="lpstr">
      <vt:lpstr>고도 M</vt:lpstr>
      <vt:lpstr>맑은 고딕</vt:lpstr>
      <vt:lpstr>Calibri</vt:lpstr>
      <vt:lpstr>Bradley Hand ITC</vt:lpstr>
      <vt:lpstr>Wingdings</vt:lpstr>
      <vt:lpstr>나눔스퀘어 ExtraBold</vt:lpstr>
      <vt:lpstr>고도 B</vt:lpstr>
      <vt:lpstr>맑은 고딕</vt:lpstr>
      <vt:lpstr>Candara</vt:lpstr>
      <vt:lpstr>Arial</vt:lpstr>
      <vt:lpstr>굴림</vt:lpstr>
      <vt:lpstr>Cambria Math</vt:lpstr>
      <vt:lpstr>Consolas</vt:lpstr>
      <vt:lpstr>Calibri Light</vt:lpstr>
      <vt:lpstr>LG스마트체2.0 Regular</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2661</cp:revision>
  <cp:lastPrinted>2018-09-03T04:45:55Z</cp:lastPrinted>
  <dcterms:created xsi:type="dcterms:W3CDTF">2015-04-18T08:49:35Z</dcterms:created>
  <dcterms:modified xsi:type="dcterms:W3CDTF">2022-11-01T07:32:38Z</dcterms:modified>
</cp:coreProperties>
</file>